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Diagrama&#10;&#10;Descripción generada automáticamente">
            <a:extLst>
              <a:ext uri="{FF2B5EF4-FFF2-40B4-BE49-F238E27FC236}">
                <a16:creationId xmlns:a16="http://schemas.microsoft.com/office/drawing/2014/main" id="{95E1B9E0-3433-4140-A21E-39FEB6D9B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56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7993F1D-5EF0-4937-BACC-9F94470186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D6F916-CD5F-4D27-8337-4F2305350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390503"/>
            <a:ext cx="10515600" cy="3786460"/>
          </a:xfrm>
        </p:spPr>
        <p:txBody>
          <a:bodyPr vert="eaVert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4CBF9F6-2102-45BF-828C-04771EBF0E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2937" y="365125"/>
            <a:ext cx="8334104" cy="1325563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5097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9BB86E59-876D-4A96-B07E-83A5AD8753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4" y="0"/>
            <a:ext cx="12193434" cy="6858000"/>
          </a:xfrm>
          <a:prstGeom prst="rect">
            <a:avLst/>
          </a:prstGeom>
        </p:spPr>
      </p:pic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49B257-522D-4744-8E58-37A975D2C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2299063"/>
            <a:ext cx="2628900" cy="3877900"/>
          </a:xfrm>
        </p:spPr>
        <p:txBody>
          <a:bodyPr vert="eaVert">
            <a:normAutofit/>
          </a:bodyPr>
          <a:lstStyle>
            <a:lvl1pPr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4ADBFBE-D22D-4048-86EF-1938E3EF4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299063"/>
            <a:ext cx="7734300" cy="3877900"/>
          </a:xfrm>
        </p:spPr>
        <p:txBody>
          <a:bodyPr vert="eaVert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F18DF461-516D-4204-9795-AF473C6CCE20}"/>
              </a:ext>
            </a:extLst>
          </p:cNvPr>
          <p:cNvSpPr txBox="1">
            <a:spLocks/>
          </p:cNvSpPr>
          <p:nvPr userDrawn="1"/>
        </p:nvSpPr>
        <p:spPr>
          <a:xfrm>
            <a:off x="2272937" y="365125"/>
            <a:ext cx="83341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HAGA CLIC PARA MODIFICAR EL ESTILO DE TÍTULO DEL PATRÓN</a:t>
            </a:r>
            <a:endParaRPr lang="es-CO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18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Gráfico&#10;&#10;Descripción generada automáticamente">
            <a:extLst>
              <a:ext uri="{FF2B5EF4-FFF2-40B4-BE49-F238E27FC236}">
                <a16:creationId xmlns:a16="http://schemas.microsoft.com/office/drawing/2014/main" id="{7323597A-BEAA-4665-9044-4D20020B7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7FE7BEE-1DB7-4D1A-9614-A3AC992FE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4497" y="2942947"/>
            <a:ext cx="6705691" cy="1435872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C48C14-2583-4892-B281-CE58F68D3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0" y="5342708"/>
            <a:ext cx="5251450" cy="9428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0100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Imagen que contiene Gráfico&#10;&#10;Descripción generada automáticamente">
            <a:extLst>
              <a:ext uri="{FF2B5EF4-FFF2-40B4-BE49-F238E27FC236}">
                <a16:creationId xmlns:a16="http://schemas.microsoft.com/office/drawing/2014/main" id="{F22265F9-D5DB-4DB4-A32C-F90EBAE4A1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7FE7BEE-1DB7-4D1A-9614-A3AC992FEE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4708" y="2677885"/>
            <a:ext cx="4545830" cy="659153"/>
          </a:xfrm>
        </p:spPr>
        <p:txBody>
          <a:bodyPr anchor="b">
            <a:noAutofit/>
          </a:bodyPr>
          <a:lstStyle>
            <a:lvl1pPr algn="ctr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PERFIL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C48C14-2583-4892-B281-CE58F68D3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3839" y="3801292"/>
            <a:ext cx="7306491" cy="94288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F66BCD89-FE49-4545-BBB4-72C97B4CD800}"/>
              </a:ext>
            </a:extLst>
          </p:cNvPr>
          <p:cNvSpPr txBox="1">
            <a:spLocks/>
          </p:cNvSpPr>
          <p:nvPr userDrawn="1"/>
        </p:nvSpPr>
        <p:spPr>
          <a:xfrm>
            <a:off x="8815932" y="2677884"/>
            <a:ext cx="2130742" cy="6591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>
                    <a:lumMod val="85000"/>
                    <a:lumOff val="15000"/>
                  </a:schemeClr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s-ES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FOTO</a:t>
            </a:r>
            <a:endParaRPr lang="es-CO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95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Sitio web&#10;&#10;Descripción generada automáticamente">
            <a:extLst>
              <a:ext uri="{FF2B5EF4-FFF2-40B4-BE49-F238E27FC236}">
                <a16:creationId xmlns:a16="http://schemas.microsoft.com/office/drawing/2014/main" id="{9EDBFBA8-D36E-4D3C-B26F-B5EE23C987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AB31D8-C1CE-410D-8B17-D7044A78B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9873"/>
            <a:ext cx="10515600" cy="4088676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549F5352-1507-49E2-BB22-0346A76805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2937" y="365125"/>
            <a:ext cx="8334104" cy="1325563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1731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E42DAB8-9D3B-41A2-9788-2FB6DB99E1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4C1E18-FB79-4A42-97DE-7556689DA0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77439"/>
            <a:ext cx="5181600" cy="3799523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B32527-483A-4EE6-8C3C-6FD793A18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77439"/>
            <a:ext cx="5181600" cy="379952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5DFE6C0D-B90C-4AC5-B557-3E58AFA76A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2937" y="365125"/>
            <a:ext cx="8334104" cy="1325563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6053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4BD07ACC-7AA9-45EA-88F7-D86F93081D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933DAA-C44B-477A-AC31-815ADD8F6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218281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B5C2B0D-BA44-471D-B87D-67F0BD506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06725"/>
            <a:ext cx="5157787" cy="318293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D4131F-2964-446A-9EBB-D732206046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8301" y="218281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F089125-9976-4675-B49B-78A5F73143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8949858B-91C5-40FE-8051-54553F4B5F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2937" y="365125"/>
            <a:ext cx="8334104" cy="1325563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7403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796E263B-DB4A-4EC8-85ED-AD96BC4C8C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B4F644CD-1C3D-42E0-BD55-C5CA95E214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2937" y="365125"/>
            <a:ext cx="8334104" cy="1325563"/>
          </a:xfrm>
        </p:spPr>
        <p:txBody>
          <a:bodyPr>
            <a:normAutofit/>
          </a:bodyPr>
          <a:lstStyle>
            <a:lvl1pPr algn="ctr">
              <a:defRPr sz="30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0991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DB32C593-B10C-442E-BD7C-89B312A7E0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207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2A35A06D-F986-42F8-8911-B810CACF57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6EE828A-6481-47AC-9D9E-D4011A6E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2357845"/>
            <a:ext cx="3932237" cy="724989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7DA2943-97E7-4B02-8C7B-18C98B6428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357844"/>
            <a:ext cx="6172200" cy="35032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5E251F-22BC-4CAD-B84B-88FE60100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082834"/>
            <a:ext cx="3932236" cy="2786154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0CC0C45D-C299-4E44-97B7-14D6905A97E0}"/>
              </a:ext>
            </a:extLst>
          </p:cNvPr>
          <p:cNvSpPr txBox="1">
            <a:spLocks/>
          </p:cNvSpPr>
          <p:nvPr userDrawn="1"/>
        </p:nvSpPr>
        <p:spPr>
          <a:xfrm>
            <a:off x="2272937" y="365125"/>
            <a:ext cx="83341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HAGA CLIC PARA MODIFICAR EL ESTILO DE TÍTULO DEL PATRÓN</a:t>
            </a:r>
            <a:endParaRPr lang="es-CO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94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213DC5F-0AF8-498D-9059-3B2B4C01C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ACB8F5A-4A91-4776-B064-0BFEAA21F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644FE3-2F45-4A89-9BB9-442A609374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6D63B-F28E-4A62-B568-DCDB5763E08D}" type="datetimeFigureOut">
              <a:rPr lang="es-CO" smtClean="0"/>
              <a:t>1/11/2021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0EAB75-5727-4D87-9196-385BED1F6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6E529C-6AB9-4CAC-B8CB-2FC1E59FF5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42714-04CC-462B-95DA-6B5CC96FC3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353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50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5056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A46EAA-B448-4EBC-8BBE-26E2531A4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17" y="3038582"/>
            <a:ext cx="6705691" cy="780836"/>
          </a:xfrm>
        </p:spPr>
        <p:txBody>
          <a:bodyPr/>
          <a:lstStyle/>
          <a:p>
            <a:r>
              <a:rPr lang="es-MX" dirty="0"/>
              <a:t>Título de presentación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99EE34-3A4B-4977-BA73-8BCBD21C24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Datos Conferencista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71123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22CBB-DF2D-4BFC-A757-83D75D20E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C68BDE-BDB3-4E28-BA55-5745FC01E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3839" y="3801292"/>
            <a:ext cx="7389413" cy="2413978"/>
          </a:xfrm>
        </p:spPr>
        <p:txBody>
          <a:bodyPr/>
          <a:lstStyle/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66364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4F768722-4E40-46F5-95EC-44B53C09A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3240"/>
            <a:ext cx="10515600" cy="4088676"/>
          </a:xfrm>
        </p:spPr>
        <p:txBody>
          <a:bodyPr>
            <a:normAutofit/>
          </a:bodyPr>
          <a:lstStyle/>
          <a:p>
            <a:pPr algn="just"/>
            <a:endParaRPr lang="es-CO" sz="2000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87037A5-BF90-4642-9B6A-CB6E39853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998255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</Words>
  <Application>Microsoft Office PowerPoint</Application>
  <PresentationFormat>Panorámica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Tema de Office</vt:lpstr>
      <vt:lpstr>Presentación de PowerPoint</vt:lpstr>
      <vt:lpstr>Título de presentación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Fabio Andres</dc:creator>
  <cp:lastModifiedBy>Acaire Colombia</cp:lastModifiedBy>
  <cp:revision>8</cp:revision>
  <dcterms:created xsi:type="dcterms:W3CDTF">2021-10-25T19:25:39Z</dcterms:created>
  <dcterms:modified xsi:type="dcterms:W3CDTF">2021-11-01T22:53:06Z</dcterms:modified>
</cp:coreProperties>
</file>